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21" r:id="rId3"/>
    <p:sldId id="257" r:id="rId4"/>
    <p:sldId id="259" r:id="rId5"/>
    <p:sldId id="320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0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261" r:id="rId6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E4B8-6B32-40BE-934F-5EDCF5BDBE34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5FFAA-15D6-43C0-935D-302551DF94E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acebook.com/TransAnatolieTour/videos/285615363776446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Orientation and Introduction to the Ancient </a:t>
            </a:r>
            <a:r>
              <a:rPr lang="en-GB" b="1" dirty="0" smtClean="0">
                <a:solidFill>
                  <a:srgbClr val="C00000"/>
                </a:solidFill>
              </a:rPr>
              <a:t>World -</a:t>
            </a:r>
            <a:r>
              <a:rPr lang="en-GB" b="1" dirty="0" err="1" smtClean="0">
                <a:solidFill>
                  <a:srgbClr val="C00000"/>
                </a:solidFill>
              </a:rPr>
              <a:t>TransAnatolie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hlinkClick r:id="rId2" tooltip="Orientation &amp; Introduction to the Ancient World"/>
              </a:rPr>
              <a:t>Kenneth </a:t>
            </a:r>
            <a:r>
              <a:rPr lang="en-GB" dirty="0" err="1">
                <a:hlinkClick r:id="rId2" tooltip="Orientation &amp; Introduction to the Ancient World"/>
              </a:rPr>
              <a:t>Harl</a:t>
            </a:r>
            <a:r>
              <a:rPr lang="en-GB" dirty="0">
                <a:hlinkClick r:id="rId2" tooltip="Orientation &amp; Introduction to the Ancient World"/>
              </a:rPr>
              <a:t>, Ph.D</a:t>
            </a:r>
            <a:r>
              <a:rPr lang="en-GB" dirty="0" smtClean="0">
                <a:hlinkClick r:id="rId2" tooltip="Orientation &amp; Introduction to the Ancient World"/>
              </a:rPr>
              <a:t>.</a:t>
            </a:r>
            <a:r>
              <a:rPr lang="en-GB" dirty="0">
                <a:hlinkClick r:id="rId2" tooltip="Orientation &amp; Introduction to the Ancient World"/>
              </a:rPr>
              <a:t/>
            </a:r>
            <a:br>
              <a:rPr lang="en-GB" dirty="0">
                <a:hlinkClick r:id="rId2" tooltip="Orientation &amp; Introduction to the Ancient World"/>
              </a:rPr>
            </a:br>
            <a:r>
              <a:rPr lang="en-GB" dirty="0" smtClean="0">
                <a:hlinkClick r:id="rId2" tooltip="Orientation &amp; Introduction to the Ancient World"/>
              </a:rPr>
              <a:t>Professor </a:t>
            </a:r>
            <a:r>
              <a:rPr lang="en-GB" dirty="0">
                <a:hlinkClick r:id="rId2" tooltip="Orientation &amp; Introduction to the Ancient World"/>
              </a:rPr>
              <a:t>of Classical History at Tulane University in New Orleans. An expert on classical Anatolia.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6100"/>
            <a:ext cx="9144000" cy="576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1-01-19 09010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4513"/>
            <a:ext cx="9144000" cy="576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3088"/>
            <a:ext cx="9144000" cy="571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5775"/>
            <a:ext cx="9144000" cy="58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8313"/>
            <a:ext cx="9144000" cy="59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1013"/>
            <a:ext cx="9144000" cy="5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1813"/>
            <a:ext cx="9144000" cy="579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6575"/>
            <a:ext cx="9144000" cy="57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7525"/>
            <a:ext cx="9144000" cy="582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9900"/>
            <a:ext cx="9144000" cy="59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3713"/>
            <a:ext cx="9144000" cy="586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humannatur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11263"/>
            <a:ext cx="9144000" cy="44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9113"/>
            <a:ext cx="9144000" cy="5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1013"/>
            <a:ext cx="9144000" cy="5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9750"/>
            <a:ext cx="9144000" cy="577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5300"/>
            <a:ext cx="9144000" cy="586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0213"/>
            <a:ext cx="9144000" cy="59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7363"/>
            <a:ext cx="9144000" cy="588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7525"/>
            <a:ext cx="9144000" cy="582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"/>
            <a:ext cx="9144000" cy="6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6c7432f928b3a38d95a59a7be0e9b6d0a586f8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8325"/>
            <a:ext cx="9144000" cy="571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6413"/>
            <a:ext cx="9144000" cy="58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5625"/>
            <a:ext cx="9144000" cy="57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4200"/>
            <a:ext cx="9144000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6413"/>
            <a:ext cx="9144000" cy="5843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22288"/>
            <a:ext cx="9144000" cy="581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6575"/>
            <a:ext cx="9144000" cy="578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2600"/>
            <a:ext cx="9144000" cy="58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2763"/>
            <a:ext cx="9144000" cy="583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garic civilization was the center of Iberian Bronze Age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39813" y="0"/>
            <a:ext cx="706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7525"/>
            <a:ext cx="9144000" cy="582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6738"/>
            <a:ext cx="9144000" cy="572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9588"/>
            <a:ext cx="9144000" cy="58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7688"/>
            <a:ext cx="9144000" cy="57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3238"/>
            <a:ext cx="9144000" cy="584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1338"/>
            <a:ext cx="9144000" cy="57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4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8163"/>
            <a:ext cx="9144000" cy="57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20700"/>
            <a:ext cx="9144000" cy="58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6888"/>
            <a:ext cx="9144000" cy="58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tie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95388"/>
            <a:ext cx="9144000" cy="446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5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98563"/>
            <a:ext cx="9144000" cy="445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0550"/>
            <a:ext cx="9144000" cy="567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4350"/>
            <a:ext cx="91440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</Words>
  <Application>Microsoft Office PowerPoint</Application>
  <PresentationFormat>On-screen Show (4:3)</PresentationFormat>
  <Paragraphs>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Orientation and Introduction to the Ancient World -TransAnatolie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 and Introduction to the Ancient World -TransAnatolie</dc:title>
  <dc:creator>mylaptop</dc:creator>
  <cp:lastModifiedBy>mylaptop</cp:lastModifiedBy>
  <cp:revision>1</cp:revision>
  <dcterms:created xsi:type="dcterms:W3CDTF">2021-07-11T20:03:07Z</dcterms:created>
  <dcterms:modified xsi:type="dcterms:W3CDTF">2021-07-11T20:12:24Z</dcterms:modified>
</cp:coreProperties>
</file>